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A12CE0-DB32-4829-9627-87443201B993}" type="datetimeFigureOut">
              <a:rPr lang="pt-BR" smtClean="0"/>
              <a:t>02/07/2019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2518CA-11F9-44A4-9922-A4BBA23D6370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846640" cy="266429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Os usos dos memes como uma forma de apoiar a prática do </a:t>
            </a:r>
            <a:r>
              <a:rPr lang="pt-BR" i="1" dirty="0" smtClean="0"/>
              <a:t>Bullying</a:t>
            </a:r>
            <a:r>
              <a:rPr lang="pt-BR" dirty="0" smtClean="0"/>
              <a:t> e naturaliza-la.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371703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Professores: Adriano Santos, Camila Ferreira, Joyce </a:t>
            </a:r>
            <a:r>
              <a:rPr lang="pt-BR" dirty="0" err="1" smtClean="0"/>
              <a:t>Kelle</a:t>
            </a:r>
            <a:r>
              <a:rPr lang="pt-BR" dirty="0" smtClean="0"/>
              <a:t> e Washington Sousa.</a:t>
            </a:r>
          </a:p>
          <a:p>
            <a:endParaRPr lang="pt-BR" dirty="0" smtClean="0"/>
          </a:p>
          <a:p>
            <a:r>
              <a:rPr lang="pt-BR" dirty="0" smtClean="0"/>
              <a:t>Professora-orientadora: Mariana Affonso Penna.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4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0688"/>
            <a:ext cx="82089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rgbClr val="FFFF00"/>
                </a:solidFill>
              </a:rPr>
              <a:t>Agradecemos por comparecerem  e participarem !</a:t>
            </a:r>
          </a:p>
          <a:p>
            <a:endParaRPr lang="pt-BR" dirty="0"/>
          </a:p>
          <a:p>
            <a:r>
              <a:rPr lang="pt-BR" dirty="0" smtClean="0"/>
              <a:t>Lembrem-se  não façam e/ou promovam o </a:t>
            </a:r>
            <a:r>
              <a:rPr lang="pt-BR" i="1" dirty="0" smtClean="0"/>
              <a:t>Bullying, </a:t>
            </a:r>
            <a:r>
              <a:rPr lang="pt-BR" dirty="0" smtClean="0"/>
              <a:t>porém podem zoar os amigos, desde que seja com moderação e respeito.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245" y="2636912"/>
            <a:ext cx="4876800" cy="384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286000" y="29673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26" name="Picture 2" descr="Resultado de imagem para bullying br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7"/>
            <a:ext cx="8568952" cy="411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3528" y="479715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Reflexão:</a:t>
            </a: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Qual seria a mensagem deste meme em relação  ao Bullying escolar?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49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m para bullying 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4087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15616" y="3645024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 meme a cima está escrito: “Ninguém simplesmente se recupera rapidamente do </a:t>
            </a:r>
            <a:r>
              <a:rPr lang="pt-BR" i="1" dirty="0" smtClean="0"/>
              <a:t>Bullying </a:t>
            </a:r>
            <a:r>
              <a:rPr lang="pt-BR" dirty="0" smtClean="0"/>
              <a:t>. Não seja um valentão.”</a:t>
            </a:r>
          </a:p>
          <a:p>
            <a:endParaRPr lang="pt-BR" dirty="0" smtClean="0"/>
          </a:p>
          <a:p>
            <a:r>
              <a:rPr lang="pt-BR" dirty="0" smtClean="0"/>
              <a:t>Reflexões: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Qual a mensagem desse meme em relação ao </a:t>
            </a:r>
            <a:r>
              <a:rPr lang="pt-BR" i="1" dirty="0" smtClean="0"/>
              <a:t>Bullying</a:t>
            </a:r>
            <a:r>
              <a:rPr lang="pt-BR" dirty="0" smtClean="0"/>
              <a:t>?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Qual seria a diferença entre este meme e o anterior?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5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6912768" cy="439248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55576" y="83671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1: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12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2" y="2509837"/>
            <a:ext cx="6315075" cy="183832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331640" y="119675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2: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88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519237"/>
            <a:ext cx="4762500" cy="381952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27584" y="40466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3: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6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520" y="1988840"/>
            <a:ext cx="6439831" cy="3528392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87624" y="5486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4: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32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59"/>
            <a:ext cx="5405586" cy="464626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87624" y="4766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5: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49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87624" y="4766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6:</a:t>
            </a:r>
            <a:endParaRPr lang="pt-BR" dirty="0"/>
          </a:p>
        </p:txBody>
      </p:sp>
      <p:pic>
        <p:nvPicPr>
          <p:cNvPr id="4" name="Imagem 3" descr="Resultado de imagem para memes bullying b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414462"/>
            <a:ext cx="4762500" cy="402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1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146</Words>
  <Application>Microsoft Office PowerPoint</Application>
  <PresentationFormat>Apresentação na tela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Os usos dos memes como uma forma de apoiar a prática do Bullying e naturaliza-la.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usos dos memes como uma forma de apoiar a prática do Bullying e naturaliza-la.</dc:title>
  <dc:creator>Usuario</dc:creator>
  <cp:lastModifiedBy>Usuario</cp:lastModifiedBy>
  <cp:revision>6</cp:revision>
  <dcterms:created xsi:type="dcterms:W3CDTF">2019-07-02T11:32:41Z</dcterms:created>
  <dcterms:modified xsi:type="dcterms:W3CDTF">2019-07-02T12:39:31Z</dcterms:modified>
</cp:coreProperties>
</file>